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4" r:id="rId29"/>
    <p:sldId id="283" r:id="rId30"/>
    <p:sldId id="285" r:id="rId3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85" d="100"/>
          <a:sy n="85" d="100"/>
        </p:scale>
        <p:origin x="-714" y="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53EE0-BD18-0641-B263-0F49BEFC40D4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0FE7F-7A6C-834B-9CF6-8ABEA10004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383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53EE0-BD18-0641-B263-0F49BEFC40D4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0FE7F-7A6C-834B-9CF6-8ABEA10004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1900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53EE0-BD18-0641-B263-0F49BEFC40D4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0FE7F-7A6C-834B-9CF6-8ABEA10004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2007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53EE0-BD18-0641-B263-0F49BEFC40D4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0FE7F-7A6C-834B-9CF6-8ABEA10004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0943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53EE0-BD18-0641-B263-0F49BEFC40D4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0FE7F-7A6C-834B-9CF6-8ABEA10004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1872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53EE0-BD18-0641-B263-0F49BEFC40D4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0FE7F-7A6C-834B-9CF6-8ABEA10004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904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53EE0-BD18-0641-B263-0F49BEFC40D4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0FE7F-7A6C-834B-9CF6-8ABEA10004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9805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53EE0-BD18-0641-B263-0F49BEFC40D4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0FE7F-7A6C-834B-9CF6-8ABEA10004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448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53EE0-BD18-0641-B263-0F49BEFC40D4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0FE7F-7A6C-834B-9CF6-8ABEA10004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4469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53EE0-BD18-0641-B263-0F49BEFC40D4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0FE7F-7A6C-834B-9CF6-8ABEA10004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279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53EE0-BD18-0641-B263-0F49BEFC40D4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0FE7F-7A6C-834B-9CF6-8ABEA10004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0467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453EE0-BD18-0641-B263-0F49BEFC40D4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F0FE7F-7A6C-834B-9CF6-8ABEA10004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162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</a:t>
            </a:r>
            <a:r>
              <a:rPr lang="en-US" dirty="0" smtClean="0"/>
              <a:t>ynasties of China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7119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they think </a:t>
            </a:r>
            <a:r>
              <a:rPr lang="en-US" dirty="0"/>
              <a:t>Q</a:t>
            </a:r>
            <a:r>
              <a:rPr lang="en-US" dirty="0" smtClean="0"/>
              <a:t>in is Buried!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4802" b="1480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5374676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Guarding His Tomb: Terracotta Warriors—Pit 1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4802" b="1480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2718546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Han (202 BC-221 AD) (Roman Empire)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Legalism replaced by Confucianism</a:t>
            </a:r>
          </a:p>
          <a:p>
            <a:r>
              <a:rPr lang="en-US" dirty="0" smtClean="0"/>
              <a:t>Introduced </a:t>
            </a:r>
            <a:r>
              <a:rPr lang="en-US" dirty="0"/>
              <a:t>civil service examination (scholar gentry)</a:t>
            </a:r>
          </a:p>
          <a:p>
            <a:r>
              <a:rPr lang="en-US" dirty="0" smtClean="0"/>
              <a:t>Silk </a:t>
            </a:r>
            <a:r>
              <a:rPr lang="en-US" dirty="0"/>
              <a:t>Roads developed, opens trade</a:t>
            </a:r>
          </a:p>
          <a:p>
            <a:r>
              <a:rPr lang="en-US" dirty="0"/>
              <a:t>Capital city was </a:t>
            </a:r>
            <a:r>
              <a:rPr lang="en-US" dirty="0" err="1"/>
              <a:t>Chang'an</a:t>
            </a:r>
            <a:r>
              <a:rPr lang="en-US" dirty="0"/>
              <a:t>, urban, well-planned</a:t>
            </a:r>
          </a:p>
        </p:txBody>
      </p:sp>
    </p:spTree>
    <p:extLst>
      <p:ext uri="{BB962C8B-B14F-4D97-AF65-F5344CB8AC3E}">
        <p14:creationId xmlns:p14="http://schemas.microsoft.com/office/powerpoint/2010/main" val="40914747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250px-Han_map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65" b="756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3363761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Han (202BC-221AD)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Buddhism introduced, paper invented</a:t>
            </a:r>
          </a:p>
          <a:p>
            <a:r>
              <a:rPr lang="en-US" dirty="0"/>
              <a:t> </a:t>
            </a:r>
            <a:r>
              <a:rPr lang="en-US" dirty="0" smtClean="0"/>
              <a:t>Great </a:t>
            </a:r>
            <a:r>
              <a:rPr lang="en-US" dirty="0"/>
              <a:t>increase in population, landholdings </a:t>
            </a:r>
          </a:p>
          <a:p>
            <a:r>
              <a:rPr lang="en-US" dirty="0" smtClean="0"/>
              <a:t>Nomadic </a:t>
            </a:r>
            <a:r>
              <a:rPr lang="en-US" dirty="0"/>
              <a:t>raiders</a:t>
            </a:r>
          </a:p>
          <a:p>
            <a:r>
              <a:rPr lang="en-US" dirty="0" smtClean="0"/>
              <a:t>Corruption</a:t>
            </a:r>
            <a:r>
              <a:rPr lang="en-US" dirty="0"/>
              <a:t>, weak leaders</a:t>
            </a:r>
          </a:p>
          <a:p>
            <a:r>
              <a:rPr lang="en-US" dirty="0"/>
              <a:t>	Han make up 90% of the people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83970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Roman Vs. China</a:t>
            </a:r>
            <a:endParaRPr lang="en-US" dirty="0"/>
          </a:p>
        </p:txBody>
      </p:sp>
      <p:pic>
        <p:nvPicPr>
          <p:cNvPr id="4" name="Content Placeholder 3" descr="400px-East-Hem_200ad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95" b="319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1373127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Chang’an</a:t>
            </a:r>
            <a:r>
              <a:rPr lang="en-US" dirty="0" smtClean="0"/>
              <a:t>: Han Capital</a:t>
            </a:r>
            <a:endParaRPr lang="en-US" dirty="0"/>
          </a:p>
        </p:txBody>
      </p:sp>
      <p:pic>
        <p:nvPicPr>
          <p:cNvPr id="4" name="Content Placeholder 3" descr="China_edcp_location_map.svg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47" b="15447"/>
          <a:stretch>
            <a:fillRect/>
          </a:stretch>
        </p:blipFill>
        <p:spPr>
          <a:xfrm>
            <a:off x="115700" y="1273628"/>
            <a:ext cx="4150056" cy="2282371"/>
          </a:xfrm>
        </p:spPr>
      </p:pic>
      <p:pic>
        <p:nvPicPr>
          <p:cNvPr id="5" name="Picture 4" descr="300px-Prince_Yide's_tomb,_tower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4969" y="1417638"/>
            <a:ext cx="3512459" cy="4074452"/>
          </a:xfrm>
          <a:prstGeom prst="rect">
            <a:avLst/>
          </a:prstGeom>
        </p:spPr>
      </p:pic>
      <p:pic>
        <p:nvPicPr>
          <p:cNvPr id="6" name="Picture 5" descr="HanHorse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00" y="3555999"/>
            <a:ext cx="3381414" cy="3135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3975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Liu Sheng Tomb (113 BC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3631" b="3631"/>
          <a:stretch>
            <a:fillRect/>
          </a:stretch>
        </p:blipFill>
        <p:spPr/>
      </p:pic>
      <p:sp>
        <p:nvSpPr>
          <p:cNvPr id="5" name="TextBox 4"/>
          <p:cNvSpPr txBox="1"/>
          <p:nvPr/>
        </p:nvSpPr>
        <p:spPr>
          <a:xfrm>
            <a:off x="417286" y="6404429"/>
            <a:ext cx="2595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Jade suit has 2,498 pieces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40212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Life under Wu Di: Power in 141 BC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Had defense on the Great Wall using smoke and flag signals</a:t>
            </a:r>
          </a:p>
          <a:p>
            <a:r>
              <a:rPr lang="en-US" dirty="0"/>
              <a:t>Regular mail delivery</a:t>
            </a:r>
          </a:p>
          <a:p>
            <a:r>
              <a:rPr lang="en-US" dirty="0"/>
              <a:t>Trained police dogs</a:t>
            </a:r>
          </a:p>
          <a:p>
            <a:r>
              <a:rPr lang="en-US" dirty="0"/>
              <a:t>Developed the Silk Road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4679" y="2016352"/>
            <a:ext cx="3209321" cy="4841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4676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Silk Road</a:t>
            </a:r>
            <a:endParaRPr lang="en-US" dirty="0"/>
          </a:p>
        </p:txBody>
      </p:sp>
      <p:pic>
        <p:nvPicPr>
          <p:cNvPr id="4" name="Content Placeholder 3" descr="Silk_route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95" b="769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4694812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Shang (1700-1027 BC) (Hammurabi, Hittites, Olmec)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First recorded Dynasty (Xia-no written records)</a:t>
            </a:r>
          </a:p>
          <a:p>
            <a:r>
              <a:rPr lang="en-US" dirty="0"/>
              <a:t>•Ruled by aristocracy: were of the warrior class</a:t>
            </a:r>
          </a:p>
          <a:p>
            <a:r>
              <a:rPr lang="en-US" dirty="0"/>
              <a:t>•created silk by using silk worms </a:t>
            </a:r>
          </a:p>
          <a:p>
            <a:r>
              <a:rPr lang="en-US" dirty="0"/>
              <a:t>•Honored ancestors: They had connection to the gods</a:t>
            </a:r>
          </a:p>
          <a:p>
            <a:r>
              <a:rPr lang="en-US" dirty="0"/>
              <a:t> Used oracle bones: first writing etched </a:t>
            </a:r>
          </a:p>
          <a:p>
            <a:r>
              <a:rPr lang="en-US" dirty="0"/>
              <a:t>Shang authority:</a:t>
            </a:r>
          </a:p>
          <a:p>
            <a:r>
              <a:rPr lang="en-US" dirty="0"/>
              <a:t>   bronze vessels for sacrifices to the gods</a:t>
            </a:r>
          </a:p>
          <a:p>
            <a:r>
              <a:rPr lang="en-US" dirty="0" smtClean="0"/>
              <a:t>Horse</a:t>
            </a:r>
            <a:r>
              <a:rPr lang="en-US" dirty="0"/>
              <a:t>-drawn chariot</a:t>
            </a:r>
          </a:p>
          <a:p>
            <a:r>
              <a:rPr lang="en-US" dirty="0"/>
              <a:t>Trade networks</a:t>
            </a:r>
          </a:p>
        </p:txBody>
      </p:sp>
    </p:spTree>
    <p:extLst>
      <p:ext uri="{BB962C8B-B14F-4D97-AF65-F5344CB8AC3E}">
        <p14:creationId xmlns:p14="http://schemas.microsoft.com/office/powerpoint/2010/main" val="43954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General Ban Chao: Han General and Colonial Administrator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1. Smooth communications along </a:t>
            </a:r>
            <a:r>
              <a:rPr lang="en-US" dirty="0" smtClean="0"/>
              <a:t>Silk </a:t>
            </a:r>
            <a:r>
              <a:rPr lang="en-US" dirty="0"/>
              <a:t>Road</a:t>
            </a:r>
          </a:p>
          <a:p>
            <a:r>
              <a:rPr lang="en-US" dirty="0"/>
              <a:t>2. Aware of Rom--China and Rome </a:t>
            </a:r>
            <a:r>
              <a:rPr lang="en-US" dirty="0" smtClean="0"/>
              <a:t>both </a:t>
            </a:r>
            <a:r>
              <a:rPr lang="en-US" dirty="0"/>
              <a:t>consider themselves the 	center of the universe</a:t>
            </a:r>
          </a:p>
          <a:p>
            <a:r>
              <a:rPr lang="en-US" dirty="0"/>
              <a:t>3. Began to trade silk through Persia </a:t>
            </a:r>
            <a:r>
              <a:rPr lang="en-US" dirty="0" smtClean="0"/>
              <a:t>to </a:t>
            </a:r>
            <a:r>
              <a:rPr lang="en-US" dirty="0"/>
              <a:t>Rome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61472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221-581(AD)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War lords control China-no centralized gov’t</a:t>
            </a:r>
          </a:p>
          <a:p>
            <a:r>
              <a:rPr lang="en-US" dirty="0"/>
              <a:t>•Non-Chinese nomads control much of China</a:t>
            </a:r>
          </a:p>
          <a:p>
            <a:r>
              <a:rPr lang="en-US" dirty="0"/>
              <a:t>•Buddhism becomes popular-Confucianism failed</a:t>
            </a:r>
          </a:p>
        </p:txBody>
      </p:sp>
    </p:spTree>
    <p:extLst>
      <p:ext uri="{BB962C8B-B14F-4D97-AF65-F5344CB8AC3E}">
        <p14:creationId xmlns:p14="http://schemas.microsoft.com/office/powerpoint/2010/main" val="41450614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Sui (581-618AD</a:t>
            </a:r>
            <a:r>
              <a:rPr lang="fr-FR" dirty="0" smtClean="0"/>
              <a:t>)</a:t>
            </a:r>
            <a:r>
              <a:rPr lang="en-US" dirty="0"/>
              <a:t> (Rome in Shambles--Germanic)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Completed Grand Canal</a:t>
            </a:r>
          </a:p>
          <a:p>
            <a:r>
              <a:rPr lang="en-US" dirty="0" smtClean="0"/>
              <a:t>High </a:t>
            </a:r>
            <a:r>
              <a:rPr lang="en-US" dirty="0"/>
              <a:t>taxes, forced labor: public works 	expensive</a:t>
            </a:r>
          </a:p>
          <a:p>
            <a:r>
              <a:rPr lang="en-US" dirty="0" smtClean="0"/>
              <a:t>Military </a:t>
            </a:r>
            <a:r>
              <a:rPr lang="en-US" dirty="0"/>
              <a:t>failures (couldn’t conquer 	Korea)--overextend in territory</a:t>
            </a:r>
          </a:p>
          <a:p>
            <a:r>
              <a:rPr lang="en-US" dirty="0" smtClean="0"/>
              <a:t>Assassination </a:t>
            </a:r>
            <a:r>
              <a:rPr lang="en-US" dirty="0"/>
              <a:t>ends dynasty</a:t>
            </a:r>
          </a:p>
        </p:txBody>
      </p:sp>
    </p:spTree>
    <p:extLst>
      <p:ext uri="{BB962C8B-B14F-4D97-AF65-F5344CB8AC3E}">
        <p14:creationId xmlns:p14="http://schemas.microsoft.com/office/powerpoint/2010/main" val="15165823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Grand Canal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407px-Modern_Course_of_Grand_Canal_of_Chin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2448" y="1124857"/>
            <a:ext cx="3586409" cy="5278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8851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Grand Canal Today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4802" b="1480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5590628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Sui Dynasty</a:t>
            </a:r>
            <a:endParaRPr lang="en-US" dirty="0"/>
          </a:p>
        </p:txBody>
      </p:sp>
      <p:pic>
        <p:nvPicPr>
          <p:cNvPr id="4" name="Content Placeholder 3" descr="280px-Cheui_Dynasty_581_CE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83" b="2148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855512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Tang (618-907AD) (Maya, Anasazi, Charlemagne, Kiev &amp; </a:t>
            </a:r>
            <a:r>
              <a:rPr lang="en-US" dirty="0" smtClean="0"/>
              <a:t>Christianity)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High point of Chinese culture: cosmopolitan-trade, different 	cultures accepted</a:t>
            </a:r>
          </a:p>
          <a:p>
            <a:r>
              <a:rPr lang="en-US" dirty="0" smtClean="0"/>
              <a:t>Invention </a:t>
            </a:r>
            <a:r>
              <a:rPr lang="en-US" dirty="0"/>
              <a:t>of movable print, gunpowder</a:t>
            </a:r>
          </a:p>
          <a:p>
            <a:r>
              <a:rPr lang="en-US" dirty="0"/>
              <a:t>Tributary system: acknowledged supremacy of the emperor</a:t>
            </a:r>
          </a:p>
        </p:txBody>
      </p:sp>
    </p:spTree>
    <p:extLst>
      <p:ext uri="{BB962C8B-B14F-4D97-AF65-F5344CB8AC3E}">
        <p14:creationId xmlns:p14="http://schemas.microsoft.com/office/powerpoint/2010/main" val="12712254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250px-Tang_Dynasty_circa_700_CE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75" b="2147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13677236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Tang (618-907 AD)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Wu </a:t>
            </a:r>
            <a:r>
              <a:rPr lang="en-US" dirty="0" err="1"/>
              <a:t>Zetian</a:t>
            </a:r>
            <a:r>
              <a:rPr lang="en-US" dirty="0"/>
              <a:t>-Only Empress in Chinese </a:t>
            </a:r>
            <a:r>
              <a:rPr lang="en-US" dirty="0" smtClean="0"/>
              <a:t>history</a:t>
            </a:r>
          </a:p>
          <a:p>
            <a:r>
              <a:rPr lang="en-US" dirty="0" smtClean="0"/>
              <a:t>Decline </a:t>
            </a:r>
            <a:endParaRPr lang="en-US" dirty="0"/>
          </a:p>
          <a:p>
            <a:r>
              <a:rPr lang="en-US" dirty="0" smtClean="0"/>
              <a:t>Weak </a:t>
            </a:r>
            <a:r>
              <a:rPr lang="en-US" dirty="0"/>
              <a:t>emperors, nomadic incursions, economic difficulties</a:t>
            </a:r>
          </a:p>
          <a:p>
            <a:r>
              <a:rPr lang="en-US" dirty="0" smtClean="0"/>
              <a:t>War </a:t>
            </a:r>
            <a:r>
              <a:rPr lang="en-US" dirty="0"/>
              <a:t>lords take control</a:t>
            </a:r>
          </a:p>
        </p:txBody>
      </p:sp>
    </p:spTree>
    <p:extLst>
      <p:ext uri="{BB962C8B-B14F-4D97-AF65-F5344CB8AC3E}">
        <p14:creationId xmlns:p14="http://schemas.microsoft.com/office/powerpoint/2010/main" val="406304966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Foot Binding: Tang China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Broken toes beginning at age 3-5 years</a:t>
            </a:r>
          </a:p>
          <a:p>
            <a:r>
              <a:rPr lang="en-US" dirty="0"/>
              <a:t>Large toe for </a:t>
            </a:r>
            <a:r>
              <a:rPr lang="en-US" dirty="0" smtClean="0"/>
              <a:t>stabilization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143" y="2762478"/>
            <a:ext cx="3144695" cy="336368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9900" y="2349500"/>
            <a:ext cx="3111500" cy="2159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1400" y="2007507"/>
            <a:ext cx="3022600" cy="442595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900515" y="6121791"/>
            <a:ext cx="34924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In 1911, foot binding was outlawed</a:t>
            </a:r>
          </a:p>
        </p:txBody>
      </p:sp>
    </p:spTree>
    <p:extLst>
      <p:ext uri="{BB962C8B-B14F-4D97-AF65-F5344CB8AC3E}">
        <p14:creationId xmlns:p14="http://schemas.microsoft.com/office/powerpoint/2010/main" val="40798906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Shang Dynasty</a:t>
            </a:r>
            <a:endParaRPr lang="en-US" dirty="0"/>
          </a:p>
        </p:txBody>
      </p:sp>
      <p:pic>
        <p:nvPicPr>
          <p:cNvPr id="4" name="Content Placeholder 3" descr="250px-Shang_dynasty.svg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25" b="1802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29347828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1302" b="1130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2420233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Chou (Zhou) (1027-250 BC) Persia &amp; Greece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Longest lasting Chinese Dynasty</a:t>
            </a:r>
          </a:p>
          <a:p>
            <a:r>
              <a:rPr lang="en-US" dirty="0" smtClean="0"/>
              <a:t>Beginning </a:t>
            </a:r>
            <a:r>
              <a:rPr lang="en-US" dirty="0"/>
              <a:t>of Mandate of Heaven: wise, and good care-taker</a:t>
            </a:r>
          </a:p>
          <a:p>
            <a:r>
              <a:rPr lang="en-US" dirty="0" smtClean="0"/>
              <a:t>Early</a:t>
            </a:r>
            <a:r>
              <a:rPr lang="en-US" dirty="0"/>
              <a:t>: Feudal system, lords had total authority</a:t>
            </a:r>
          </a:p>
          <a:p>
            <a:r>
              <a:rPr lang="en-US" dirty="0" smtClean="0"/>
              <a:t>Later</a:t>
            </a:r>
            <a:r>
              <a:rPr lang="en-US" dirty="0"/>
              <a:t>: City-states</a:t>
            </a:r>
          </a:p>
          <a:p>
            <a:r>
              <a:rPr lang="en-US" dirty="0"/>
              <a:t>Separation of religion from political dealings: developed important secular philosophies</a:t>
            </a:r>
          </a:p>
        </p:txBody>
      </p:sp>
    </p:spTree>
    <p:extLst>
      <p:ext uri="{BB962C8B-B14F-4D97-AF65-F5344CB8AC3E}">
        <p14:creationId xmlns:p14="http://schemas.microsoft.com/office/powerpoint/2010/main" val="37439540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Zhou Dynasty</a:t>
            </a:r>
            <a:endParaRPr lang="en-US" dirty="0"/>
          </a:p>
        </p:txBody>
      </p:sp>
      <p:pic>
        <p:nvPicPr>
          <p:cNvPr id="6" name="Content Placeholder 5" descr="250px-Zhou_dynasty_1000_BC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539" b="2453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2363498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Chou (Zhou) (1027-250 BC)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Daoism </a:t>
            </a:r>
            <a:r>
              <a:rPr lang="en-US" dirty="0"/>
              <a:t>and Confucianism introduced</a:t>
            </a:r>
          </a:p>
          <a:p>
            <a:r>
              <a:rPr lang="en-US" dirty="0"/>
              <a:t>  Confucius: Family is fundamental to society &amp; individual freedom!</a:t>
            </a:r>
          </a:p>
          <a:p>
            <a:r>
              <a:rPr lang="en-US" dirty="0"/>
              <a:t>  Yin &amp; Yang: male and female roles in the natural order</a:t>
            </a:r>
          </a:p>
          <a:p>
            <a:r>
              <a:rPr lang="en-US" dirty="0" smtClean="0"/>
              <a:t>Decline</a:t>
            </a:r>
            <a:r>
              <a:rPr lang="en-US" dirty="0"/>
              <a:t>: Inefficient rulers can’t control fighting between city-states</a:t>
            </a:r>
          </a:p>
          <a:p>
            <a:r>
              <a:rPr lang="en-US" dirty="0"/>
              <a:t>Period of Warring States</a:t>
            </a:r>
          </a:p>
        </p:txBody>
      </p:sp>
    </p:spTree>
    <p:extLst>
      <p:ext uri="{BB962C8B-B14F-4D97-AF65-F5344CB8AC3E}">
        <p14:creationId xmlns:p14="http://schemas.microsoft.com/office/powerpoint/2010/main" val="13885850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Qin (221-207 BC) (Rome &amp; Carthage)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Qin Shi </a:t>
            </a:r>
            <a:r>
              <a:rPr lang="en-US" dirty="0" err="1"/>
              <a:t>Huangdi</a:t>
            </a:r>
            <a:r>
              <a:rPr lang="en-US" dirty="0"/>
              <a:t> (first emperor): first &amp; only emperor</a:t>
            </a:r>
          </a:p>
          <a:p>
            <a:r>
              <a:rPr lang="en-US" dirty="0" smtClean="0"/>
              <a:t>Adopted </a:t>
            </a:r>
            <a:r>
              <a:rPr lang="en-US" dirty="0"/>
              <a:t>Legalism: strict rules of punishment</a:t>
            </a:r>
          </a:p>
          <a:p>
            <a:r>
              <a:rPr lang="en-US" dirty="0"/>
              <a:t> </a:t>
            </a:r>
            <a:r>
              <a:rPr lang="en-US" dirty="0" smtClean="0"/>
              <a:t>Standardized </a:t>
            </a:r>
            <a:r>
              <a:rPr lang="en-US" dirty="0"/>
              <a:t>currency, language, measurements, laws </a:t>
            </a:r>
          </a:p>
          <a:p>
            <a:r>
              <a:rPr lang="en-US" dirty="0" smtClean="0"/>
              <a:t>Built </a:t>
            </a:r>
            <a:r>
              <a:rPr lang="en-US" dirty="0"/>
              <a:t>first Great Wall</a:t>
            </a:r>
          </a:p>
          <a:p>
            <a:r>
              <a:rPr lang="en-US" dirty="0" smtClean="0"/>
              <a:t>Women</a:t>
            </a:r>
            <a:r>
              <a:rPr lang="en-US" dirty="0"/>
              <a:t>--lived with the husband's family</a:t>
            </a:r>
          </a:p>
        </p:txBody>
      </p:sp>
    </p:spTree>
    <p:extLst>
      <p:ext uri="{BB962C8B-B14F-4D97-AF65-F5344CB8AC3E}">
        <p14:creationId xmlns:p14="http://schemas.microsoft.com/office/powerpoint/2010/main" val="3894944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250px-Qin_empire_210_BCE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41" b="2194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66917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Qin (221-207 BC)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Brutal ruler executed dissenters, burned books</a:t>
            </a:r>
          </a:p>
          <a:p>
            <a:r>
              <a:rPr lang="en-US" dirty="0"/>
              <a:t>	Cracked down on Confucians: freedom</a:t>
            </a:r>
          </a:p>
          <a:p>
            <a:r>
              <a:rPr lang="en-US" dirty="0" smtClean="0"/>
              <a:t>Many </a:t>
            </a:r>
            <a:r>
              <a:rPr lang="en-US" dirty="0"/>
              <a:t>enemies, dynasty falls after his death</a:t>
            </a:r>
          </a:p>
          <a:p>
            <a:r>
              <a:rPr lang="en-US" dirty="0"/>
              <a:t>	Buried in his elaborate tomb</a:t>
            </a:r>
          </a:p>
        </p:txBody>
      </p:sp>
    </p:spTree>
    <p:extLst>
      <p:ext uri="{BB962C8B-B14F-4D97-AF65-F5344CB8AC3E}">
        <p14:creationId xmlns:p14="http://schemas.microsoft.com/office/powerpoint/2010/main" val="9207869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1392</TotalTime>
  <Words>511</Words>
  <Application>Microsoft Office PowerPoint</Application>
  <PresentationFormat>On-screen Show (4:3)</PresentationFormat>
  <Paragraphs>88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Dynasties of China</vt:lpstr>
      <vt:lpstr>Shang (1700-1027 BC) (Hammurabi, Hittites, Olmec)</vt:lpstr>
      <vt:lpstr>Shang Dynasty</vt:lpstr>
      <vt:lpstr>Chou (Zhou) (1027-250 BC) Persia &amp; Greece</vt:lpstr>
      <vt:lpstr>Zhou Dynasty</vt:lpstr>
      <vt:lpstr>Chou (Zhou) (1027-250 BC)</vt:lpstr>
      <vt:lpstr>Qin (221-207 BC) (Rome &amp; Carthage) </vt:lpstr>
      <vt:lpstr>PowerPoint Presentation</vt:lpstr>
      <vt:lpstr>Qin (221-207 BC) </vt:lpstr>
      <vt:lpstr>Where they think Qin is Buried!</vt:lpstr>
      <vt:lpstr>Guarding His Tomb: Terracotta Warriors—Pit 1</vt:lpstr>
      <vt:lpstr>Han (202 BC-221 AD) (Roman Empire)</vt:lpstr>
      <vt:lpstr>PowerPoint Presentation</vt:lpstr>
      <vt:lpstr>Han (202BC-221AD) </vt:lpstr>
      <vt:lpstr>Roman Vs. China</vt:lpstr>
      <vt:lpstr>Chang’an: Han Capital</vt:lpstr>
      <vt:lpstr>Liu Sheng Tomb (113 BC</vt:lpstr>
      <vt:lpstr>Life under Wu Di: Power in 141 BC</vt:lpstr>
      <vt:lpstr>The Silk Road</vt:lpstr>
      <vt:lpstr>General Ban Chao: Han General and Colonial Administrator</vt:lpstr>
      <vt:lpstr>221-581(AD)</vt:lpstr>
      <vt:lpstr>Sui (581-618AD) (Rome in Shambles--Germanic)</vt:lpstr>
      <vt:lpstr>The Grand Canal</vt:lpstr>
      <vt:lpstr>The Grand Canal Today</vt:lpstr>
      <vt:lpstr>Sui Dynasty</vt:lpstr>
      <vt:lpstr>Tang (618-907AD) (Maya, Anasazi, Charlemagne, Kiev &amp; Christianity)</vt:lpstr>
      <vt:lpstr>PowerPoint Presentation</vt:lpstr>
      <vt:lpstr>Tang (618-907 AD)</vt:lpstr>
      <vt:lpstr>Foot Binding: Tang China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Dynasties of China</dc:title>
  <dc:creator>fjuzas</dc:creator>
  <cp:lastModifiedBy>Kimberly Greenberg</cp:lastModifiedBy>
  <cp:revision>21</cp:revision>
  <dcterms:created xsi:type="dcterms:W3CDTF">2013-04-15T15:28:45Z</dcterms:created>
  <dcterms:modified xsi:type="dcterms:W3CDTF">2020-03-10T11:28:21Z</dcterms:modified>
</cp:coreProperties>
</file>